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15119350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CEC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-1334" y="-82"/>
      </p:cViewPr>
      <p:guideLst>
        <p:guide orient="horz" pos="3367"/>
        <p:guide pos="476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A797B9-538C-40DB-9832-A4A7B4E58523}" type="datetimeFigureOut">
              <a:rPr lang="de-DE" smtClean="0"/>
              <a:pPr/>
              <a:t>30.12.2020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5413FC-2FF5-4287-9311-55BCEAF5F7B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137495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1pPr>
    <a:lvl2pPr marL="619460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2pPr>
    <a:lvl3pPr marL="123892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3pPr>
    <a:lvl4pPr marL="185838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4pPr>
    <a:lvl5pPr marL="247784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5pPr>
    <a:lvl6pPr marL="309730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6pPr>
    <a:lvl7pPr marL="3716762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7pPr>
    <a:lvl8pPr marL="4336222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8pPr>
    <a:lvl9pPr marL="4955682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pPr/>
              <a:t>30.12.2020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075607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pPr/>
              <a:t>30.12.2020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882650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pPr/>
              <a:t>30.12.2020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291274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pPr/>
              <a:t>30.12.2020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4239506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pPr/>
              <a:t>30.12.2020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876136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pPr/>
              <a:t>30.12.2020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744649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pPr/>
              <a:t>30.12.2020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202879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pPr/>
              <a:t>30.12.2020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853408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pPr/>
              <a:t>30.12.2020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362768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pPr/>
              <a:t>30.12.2020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26595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pPr/>
              <a:t>30.12.2020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002746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0F44E-A967-45AF-988C-6D295EDBDD52}" type="datetimeFigureOut">
              <a:rPr lang="de-DE" smtClean="0"/>
              <a:pPr/>
              <a:t>30.12.2020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AF12A-AF50-4C4C-976F-DD5976EFA8F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254696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xmlns="" id="{5D948E00-F108-482E-B0C7-92B6E57C9308}"/>
              </a:ext>
            </a:extLst>
          </p:cNvPr>
          <p:cNvCxnSpPr/>
          <p:nvPr/>
        </p:nvCxnSpPr>
        <p:spPr>
          <a:xfrm flipV="1">
            <a:off x="2986088" y="10158413"/>
            <a:ext cx="10258425" cy="11430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xmlns="" id="{C38EA73E-B662-41FC-8955-CAB2E869AF6A}"/>
              </a:ext>
            </a:extLst>
          </p:cNvPr>
          <p:cNvCxnSpPr/>
          <p:nvPr/>
        </p:nvCxnSpPr>
        <p:spPr>
          <a:xfrm>
            <a:off x="10443894" y="8955156"/>
            <a:ext cx="2597785" cy="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xmlns="" id="{8774499A-A50F-4B19-A5A2-47F2D04A907E}"/>
              </a:ext>
            </a:extLst>
          </p:cNvPr>
          <p:cNvCxnSpPr>
            <a:cxnSpLocks/>
          </p:cNvCxnSpPr>
          <p:nvPr/>
        </p:nvCxnSpPr>
        <p:spPr>
          <a:xfrm>
            <a:off x="5813473" y="3113230"/>
            <a:ext cx="30115" cy="4716321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25" name="Rechteck 24"/>
          <p:cNvSpPr/>
          <p:nvPr/>
        </p:nvSpPr>
        <p:spPr>
          <a:xfrm>
            <a:off x="6958013" y="285750"/>
            <a:ext cx="7632000" cy="136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hteck 26"/>
          <p:cNvSpPr/>
          <p:nvPr/>
        </p:nvSpPr>
        <p:spPr>
          <a:xfrm>
            <a:off x="400049" y="257175"/>
            <a:ext cx="5328000" cy="136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8" name="Gruppieren 27">
            <a:extLst>
              <a:ext uri="{FF2B5EF4-FFF2-40B4-BE49-F238E27FC236}">
                <a16:creationId xmlns:a16="http://schemas.microsoft.com/office/drawing/2014/main" xmlns="" id="{BE88869B-C0BE-4A41-B257-C71597887ED8}"/>
              </a:ext>
            </a:extLst>
          </p:cNvPr>
          <p:cNvGrpSpPr/>
          <p:nvPr/>
        </p:nvGrpSpPr>
        <p:grpSpPr>
          <a:xfrm rot="5400000">
            <a:off x="5811377" y="631983"/>
            <a:ext cx="995362" cy="360045"/>
            <a:chOff x="1575132" y="757657"/>
            <a:chExt cx="914400" cy="360045"/>
          </a:xfrm>
        </p:grpSpPr>
        <p:sp>
          <p:nvSpPr>
            <p:cNvPr id="29" name="AutoShape 3">
              <a:extLst>
                <a:ext uri="{FF2B5EF4-FFF2-40B4-BE49-F238E27FC236}">
                  <a16:creationId xmlns:a16="http://schemas.microsoft.com/office/drawing/2014/main" xmlns="" id="{84556115-9CE5-4543-8303-4B831FF30E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5132" y="757657"/>
              <a:ext cx="914400" cy="360045"/>
            </a:xfrm>
            <a:prstGeom prst="roundRect">
              <a:avLst>
                <a:gd name="adj" fmla="val 20000"/>
              </a:avLst>
            </a:prstGeom>
            <a:noFill/>
            <a:ln w="3240" cap="sq">
              <a:solidFill>
                <a:srgbClr val="BFBFB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30" name="Line 190">
              <a:extLst>
                <a:ext uri="{FF2B5EF4-FFF2-40B4-BE49-F238E27FC236}">
                  <a16:creationId xmlns:a16="http://schemas.microsoft.com/office/drawing/2014/main" xmlns="" id="{92F052DC-83AA-46E7-84BC-22AA9F8E25D8}"/>
                </a:ext>
              </a:extLst>
            </p:cNvPr>
            <p:cNvCxnSpPr>
              <a:cxnSpLocks noChangeShapeType="1"/>
              <a:endCxn id="29" idx="3"/>
            </p:cNvCxnSpPr>
            <p:nvPr/>
          </p:nvCxnSpPr>
          <p:spPr bwMode="auto">
            <a:xfrm>
              <a:off x="1575132" y="937679"/>
              <a:ext cx="914400" cy="1"/>
            </a:xfrm>
            <a:prstGeom prst="line">
              <a:avLst/>
            </a:prstGeom>
            <a:noFill/>
            <a:ln w="17964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31" name="Gruppieren 30">
            <a:extLst>
              <a:ext uri="{FF2B5EF4-FFF2-40B4-BE49-F238E27FC236}">
                <a16:creationId xmlns:a16="http://schemas.microsoft.com/office/drawing/2014/main" xmlns="" id="{6496CC11-0C04-4C9A-A8DF-C63516B27D24}"/>
              </a:ext>
            </a:extLst>
          </p:cNvPr>
          <p:cNvGrpSpPr/>
          <p:nvPr/>
        </p:nvGrpSpPr>
        <p:grpSpPr>
          <a:xfrm rot="10800000">
            <a:off x="6333242" y="1318326"/>
            <a:ext cx="1453445" cy="1139124"/>
            <a:chOff x="-213245" y="0"/>
            <a:chExt cx="2425474" cy="2409678"/>
          </a:xfrm>
        </p:grpSpPr>
        <p:cxnSp>
          <p:nvCxnSpPr>
            <p:cNvPr id="32" name="Gerader Verbinder 8">
              <a:extLst>
                <a:ext uri="{FF2B5EF4-FFF2-40B4-BE49-F238E27FC236}">
                  <a16:creationId xmlns:a16="http://schemas.microsoft.com/office/drawing/2014/main" xmlns="" id="{87FDB6A1-7A17-4A5E-834F-E6B65B630879}"/>
                </a:ext>
              </a:extLst>
            </p:cNvPr>
            <p:cNvCxnSpPr/>
            <p:nvPr/>
          </p:nvCxnSpPr>
          <p:spPr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Bogen 32">
              <a:extLst>
                <a:ext uri="{FF2B5EF4-FFF2-40B4-BE49-F238E27FC236}">
                  <a16:creationId xmlns:a16="http://schemas.microsoft.com/office/drawing/2014/main" xmlns="" id="{12074A23-452C-4A42-ABBB-0098025B9F72}"/>
                </a:ext>
              </a:extLst>
            </p:cNvPr>
            <p:cNvSpPr/>
            <p:nvPr/>
          </p:nvSpPr>
          <p:spPr>
            <a:xfrm>
              <a:off x="489625" y="0"/>
              <a:ext cx="172204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34" name="Gerader Verbinder 10">
              <a:extLst>
                <a:ext uri="{FF2B5EF4-FFF2-40B4-BE49-F238E27FC236}">
                  <a16:creationId xmlns:a16="http://schemas.microsoft.com/office/drawing/2014/main" xmlns="" id="{AF34E269-2785-4D64-92D6-E40E66FA32CD}"/>
                </a:ext>
              </a:extLst>
            </p:cNvPr>
            <p:cNvCxnSpPr/>
            <p:nvPr/>
          </p:nvCxnSpPr>
          <p:spPr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uppieren 36">
            <a:extLst>
              <a:ext uri="{FF2B5EF4-FFF2-40B4-BE49-F238E27FC236}">
                <a16:creationId xmlns:a16="http://schemas.microsoft.com/office/drawing/2014/main" xmlns="" id="{6496CC11-0C04-4C9A-A8DF-C63516B27D24}"/>
              </a:ext>
            </a:extLst>
          </p:cNvPr>
          <p:cNvGrpSpPr/>
          <p:nvPr/>
        </p:nvGrpSpPr>
        <p:grpSpPr>
          <a:xfrm rot="10800000">
            <a:off x="1685044" y="9229725"/>
            <a:ext cx="1314451" cy="1043870"/>
            <a:chOff x="-213245" y="0"/>
            <a:chExt cx="2425474" cy="2409678"/>
          </a:xfrm>
        </p:grpSpPr>
        <p:cxnSp>
          <p:nvCxnSpPr>
            <p:cNvPr id="38" name="Gerader Verbinder 8">
              <a:extLst>
                <a:ext uri="{FF2B5EF4-FFF2-40B4-BE49-F238E27FC236}">
                  <a16:creationId xmlns:a16="http://schemas.microsoft.com/office/drawing/2014/main" xmlns="" id="{87FDB6A1-7A17-4A5E-834F-E6B65B630879}"/>
                </a:ext>
              </a:extLst>
            </p:cNvPr>
            <p:cNvCxnSpPr/>
            <p:nvPr/>
          </p:nvCxnSpPr>
          <p:spPr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Bogen 38">
              <a:extLst>
                <a:ext uri="{FF2B5EF4-FFF2-40B4-BE49-F238E27FC236}">
                  <a16:creationId xmlns:a16="http://schemas.microsoft.com/office/drawing/2014/main" xmlns="" id="{12074A23-452C-4A42-ABBB-0098025B9F72}"/>
                </a:ext>
              </a:extLst>
            </p:cNvPr>
            <p:cNvSpPr/>
            <p:nvPr/>
          </p:nvSpPr>
          <p:spPr>
            <a:xfrm>
              <a:off x="489625" y="0"/>
              <a:ext cx="172204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0" name="Gerader Verbinder 10">
              <a:extLst>
                <a:ext uri="{FF2B5EF4-FFF2-40B4-BE49-F238E27FC236}">
                  <a16:creationId xmlns:a16="http://schemas.microsoft.com/office/drawing/2014/main" xmlns="" id="{AF34E269-2785-4D64-92D6-E40E66FA32CD}"/>
                </a:ext>
              </a:extLst>
            </p:cNvPr>
            <p:cNvCxnSpPr/>
            <p:nvPr/>
          </p:nvCxnSpPr>
          <p:spPr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uppieren 40">
            <a:extLst>
              <a:ext uri="{FF2B5EF4-FFF2-40B4-BE49-F238E27FC236}">
                <a16:creationId xmlns:a16="http://schemas.microsoft.com/office/drawing/2014/main" xmlns="" id="{6496CC11-0C04-4C9A-A8DF-C63516B27D24}"/>
              </a:ext>
            </a:extLst>
          </p:cNvPr>
          <p:cNvGrpSpPr/>
          <p:nvPr/>
        </p:nvGrpSpPr>
        <p:grpSpPr>
          <a:xfrm>
            <a:off x="2928056" y="2685165"/>
            <a:ext cx="1314451" cy="1430519"/>
            <a:chOff x="-213245" y="0"/>
            <a:chExt cx="2425474" cy="2409678"/>
          </a:xfrm>
        </p:grpSpPr>
        <p:cxnSp>
          <p:nvCxnSpPr>
            <p:cNvPr id="42" name="Gerader Verbinder 8">
              <a:extLst>
                <a:ext uri="{FF2B5EF4-FFF2-40B4-BE49-F238E27FC236}">
                  <a16:creationId xmlns:a16="http://schemas.microsoft.com/office/drawing/2014/main" xmlns="" id="{87FDB6A1-7A17-4A5E-834F-E6B65B630879}"/>
                </a:ext>
              </a:extLst>
            </p:cNvPr>
            <p:cNvCxnSpPr/>
            <p:nvPr/>
          </p:nvCxnSpPr>
          <p:spPr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Bogen 42">
              <a:extLst>
                <a:ext uri="{FF2B5EF4-FFF2-40B4-BE49-F238E27FC236}">
                  <a16:creationId xmlns:a16="http://schemas.microsoft.com/office/drawing/2014/main" xmlns="" id="{12074A23-452C-4A42-ABBB-0098025B9F72}"/>
                </a:ext>
              </a:extLst>
            </p:cNvPr>
            <p:cNvSpPr/>
            <p:nvPr/>
          </p:nvSpPr>
          <p:spPr>
            <a:xfrm>
              <a:off x="489625" y="0"/>
              <a:ext cx="172204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4" name="Gerader Verbinder 10">
              <a:extLst>
                <a:ext uri="{FF2B5EF4-FFF2-40B4-BE49-F238E27FC236}">
                  <a16:creationId xmlns:a16="http://schemas.microsoft.com/office/drawing/2014/main" xmlns="" id="{AF34E269-2785-4D64-92D6-E40E66FA32CD}"/>
                </a:ext>
              </a:extLst>
            </p:cNvPr>
            <p:cNvCxnSpPr/>
            <p:nvPr/>
          </p:nvCxnSpPr>
          <p:spPr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uppieren 44">
            <a:extLst>
              <a:ext uri="{FF2B5EF4-FFF2-40B4-BE49-F238E27FC236}">
                <a16:creationId xmlns:a16="http://schemas.microsoft.com/office/drawing/2014/main" xmlns="" id="{6496CC11-0C04-4C9A-A8DF-C63516B27D24}"/>
              </a:ext>
            </a:extLst>
          </p:cNvPr>
          <p:cNvGrpSpPr/>
          <p:nvPr/>
        </p:nvGrpSpPr>
        <p:grpSpPr>
          <a:xfrm rot="16200000">
            <a:off x="263436" y="4621121"/>
            <a:ext cx="1314451" cy="1159053"/>
            <a:chOff x="-213245" y="0"/>
            <a:chExt cx="2425474" cy="2409678"/>
          </a:xfrm>
        </p:grpSpPr>
        <p:cxnSp>
          <p:nvCxnSpPr>
            <p:cNvPr id="46" name="Gerader Verbinder 8">
              <a:extLst>
                <a:ext uri="{FF2B5EF4-FFF2-40B4-BE49-F238E27FC236}">
                  <a16:creationId xmlns:a16="http://schemas.microsoft.com/office/drawing/2014/main" xmlns="" id="{87FDB6A1-7A17-4A5E-834F-E6B65B630879}"/>
                </a:ext>
              </a:extLst>
            </p:cNvPr>
            <p:cNvCxnSpPr/>
            <p:nvPr/>
          </p:nvCxnSpPr>
          <p:spPr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Bogen 46">
              <a:extLst>
                <a:ext uri="{FF2B5EF4-FFF2-40B4-BE49-F238E27FC236}">
                  <a16:creationId xmlns:a16="http://schemas.microsoft.com/office/drawing/2014/main" xmlns="" id="{12074A23-452C-4A42-ABBB-0098025B9F72}"/>
                </a:ext>
              </a:extLst>
            </p:cNvPr>
            <p:cNvSpPr/>
            <p:nvPr/>
          </p:nvSpPr>
          <p:spPr>
            <a:xfrm>
              <a:off x="489625" y="0"/>
              <a:ext cx="172204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8" name="Gerader Verbinder 10">
              <a:extLst>
                <a:ext uri="{FF2B5EF4-FFF2-40B4-BE49-F238E27FC236}">
                  <a16:creationId xmlns:a16="http://schemas.microsoft.com/office/drawing/2014/main" xmlns="" id="{AF34E269-2785-4D64-92D6-E40E66FA32CD}"/>
                </a:ext>
              </a:extLst>
            </p:cNvPr>
            <p:cNvCxnSpPr/>
            <p:nvPr/>
          </p:nvCxnSpPr>
          <p:spPr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uppieren 54">
            <a:extLst>
              <a:ext uri="{FF2B5EF4-FFF2-40B4-BE49-F238E27FC236}">
                <a16:creationId xmlns:a16="http://schemas.microsoft.com/office/drawing/2014/main" xmlns="" id="{6496CC11-0C04-4C9A-A8DF-C63516B27D24}"/>
              </a:ext>
            </a:extLst>
          </p:cNvPr>
          <p:cNvGrpSpPr/>
          <p:nvPr/>
        </p:nvGrpSpPr>
        <p:grpSpPr>
          <a:xfrm rot="10800000">
            <a:off x="10400418" y="3856738"/>
            <a:ext cx="1314451" cy="1430519"/>
            <a:chOff x="-213245" y="0"/>
            <a:chExt cx="2425474" cy="2409678"/>
          </a:xfrm>
        </p:grpSpPr>
        <p:cxnSp>
          <p:nvCxnSpPr>
            <p:cNvPr id="56" name="Gerader Verbinder 8">
              <a:extLst>
                <a:ext uri="{FF2B5EF4-FFF2-40B4-BE49-F238E27FC236}">
                  <a16:creationId xmlns:a16="http://schemas.microsoft.com/office/drawing/2014/main" xmlns="" id="{87FDB6A1-7A17-4A5E-834F-E6B65B630879}"/>
                </a:ext>
              </a:extLst>
            </p:cNvPr>
            <p:cNvCxnSpPr/>
            <p:nvPr/>
          </p:nvCxnSpPr>
          <p:spPr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Bogen 56">
              <a:extLst>
                <a:ext uri="{FF2B5EF4-FFF2-40B4-BE49-F238E27FC236}">
                  <a16:creationId xmlns:a16="http://schemas.microsoft.com/office/drawing/2014/main" xmlns="" id="{12074A23-452C-4A42-ABBB-0098025B9F72}"/>
                </a:ext>
              </a:extLst>
            </p:cNvPr>
            <p:cNvSpPr/>
            <p:nvPr/>
          </p:nvSpPr>
          <p:spPr>
            <a:xfrm>
              <a:off x="489625" y="0"/>
              <a:ext cx="172204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58" name="Gerader Verbinder 10">
              <a:extLst>
                <a:ext uri="{FF2B5EF4-FFF2-40B4-BE49-F238E27FC236}">
                  <a16:creationId xmlns:a16="http://schemas.microsoft.com/office/drawing/2014/main" xmlns="" id="{AF34E269-2785-4D64-92D6-E40E66FA32CD}"/>
                </a:ext>
              </a:extLst>
            </p:cNvPr>
            <p:cNvCxnSpPr/>
            <p:nvPr/>
          </p:nvCxnSpPr>
          <p:spPr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uppieren 58">
            <a:extLst>
              <a:ext uri="{FF2B5EF4-FFF2-40B4-BE49-F238E27FC236}">
                <a16:creationId xmlns:a16="http://schemas.microsoft.com/office/drawing/2014/main" xmlns="" id="{6496CC11-0C04-4C9A-A8DF-C63516B27D24}"/>
              </a:ext>
            </a:extLst>
          </p:cNvPr>
          <p:cNvGrpSpPr/>
          <p:nvPr/>
        </p:nvGrpSpPr>
        <p:grpSpPr>
          <a:xfrm>
            <a:off x="13124570" y="5252151"/>
            <a:ext cx="1314451" cy="1277235"/>
            <a:chOff x="-213245" y="0"/>
            <a:chExt cx="2425474" cy="2409678"/>
          </a:xfrm>
        </p:grpSpPr>
        <p:cxnSp>
          <p:nvCxnSpPr>
            <p:cNvPr id="60" name="Gerader Verbinder 8">
              <a:extLst>
                <a:ext uri="{FF2B5EF4-FFF2-40B4-BE49-F238E27FC236}">
                  <a16:creationId xmlns:a16="http://schemas.microsoft.com/office/drawing/2014/main" xmlns="" id="{87FDB6A1-7A17-4A5E-834F-E6B65B630879}"/>
                </a:ext>
              </a:extLst>
            </p:cNvPr>
            <p:cNvCxnSpPr/>
            <p:nvPr/>
          </p:nvCxnSpPr>
          <p:spPr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Bogen 60">
              <a:extLst>
                <a:ext uri="{FF2B5EF4-FFF2-40B4-BE49-F238E27FC236}">
                  <a16:creationId xmlns:a16="http://schemas.microsoft.com/office/drawing/2014/main" xmlns="" id="{12074A23-452C-4A42-ABBB-0098025B9F72}"/>
                </a:ext>
              </a:extLst>
            </p:cNvPr>
            <p:cNvSpPr/>
            <p:nvPr/>
          </p:nvSpPr>
          <p:spPr>
            <a:xfrm>
              <a:off x="489625" y="0"/>
              <a:ext cx="172204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62" name="Gerader Verbinder 10">
              <a:extLst>
                <a:ext uri="{FF2B5EF4-FFF2-40B4-BE49-F238E27FC236}">
                  <a16:creationId xmlns:a16="http://schemas.microsoft.com/office/drawing/2014/main" xmlns="" id="{AF34E269-2785-4D64-92D6-E40E66FA32CD}"/>
                </a:ext>
              </a:extLst>
            </p:cNvPr>
            <p:cNvCxnSpPr/>
            <p:nvPr/>
          </p:nvCxnSpPr>
          <p:spPr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uppieren 62">
            <a:extLst>
              <a:ext uri="{FF2B5EF4-FFF2-40B4-BE49-F238E27FC236}">
                <a16:creationId xmlns:a16="http://schemas.microsoft.com/office/drawing/2014/main" xmlns="" id="{6496CC11-0C04-4C9A-A8DF-C63516B27D24}"/>
              </a:ext>
            </a:extLst>
          </p:cNvPr>
          <p:cNvGrpSpPr/>
          <p:nvPr/>
        </p:nvGrpSpPr>
        <p:grpSpPr>
          <a:xfrm rot="5400000">
            <a:off x="13174577" y="7702461"/>
            <a:ext cx="1119182" cy="1430519"/>
            <a:chOff x="-213245" y="0"/>
            <a:chExt cx="2425474" cy="2409678"/>
          </a:xfrm>
        </p:grpSpPr>
        <p:cxnSp>
          <p:nvCxnSpPr>
            <p:cNvPr id="64" name="Gerader Verbinder 8">
              <a:extLst>
                <a:ext uri="{FF2B5EF4-FFF2-40B4-BE49-F238E27FC236}">
                  <a16:creationId xmlns:a16="http://schemas.microsoft.com/office/drawing/2014/main" xmlns="" id="{87FDB6A1-7A17-4A5E-834F-E6B65B630879}"/>
                </a:ext>
              </a:extLst>
            </p:cNvPr>
            <p:cNvCxnSpPr/>
            <p:nvPr/>
          </p:nvCxnSpPr>
          <p:spPr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Bogen 64">
              <a:extLst>
                <a:ext uri="{FF2B5EF4-FFF2-40B4-BE49-F238E27FC236}">
                  <a16:creationId xmlns:a16="http://schemas.microsoft.com/office/drawing/2014/main" xmlns="" id="{12074A23-452C-4A42-ABBB-0098025B9F72}"/>
                </a:ext>
              </a:extLst>
            </p:cNvPr>
            <p:cNvSpPr/>
            <p:nvPr/>
          </p:nvSpPr>
          <p:spPr>
            <a:xfrm>
              <a:off x="489625" y="0"/>
              <a:ext cx="172204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66" name="Gerader Verbinder 10">
              <a:extLst>
                <a:ext uri="{FF2B5EF4-FFF2-40B4-BE49-F238E27FC236}">
                  <a16:creationId xmlns:a16="http://schemas.microsoft.com/office/drawing/2014/main" xmlns="" id="{AF34E269-2785-4D64-92D6-E40E66FA32CD}"/>
                </a:ext>
              </a:extLst>
            </p:cNvPr>
            <p:cNvCxnSpPr/>
            <p:nvPr/>
          </p:nvCxnSpPr>
          <p:spPr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uppieren 66">
            <a:extLst>
              <a:ext uri="{FF2B5EF4-FFF2-40B4-BE49-F238E27FC236}">
                <a16:creationId xmlns:a16="http://schemas.microsoft.com/office/drawing/2014/main" xmlns="" id="{6496CC11-0C04-4C9A-A8DF-C63516B27D24}"/>
              </a:ext>
            </a:extLst>
          </p:cNvPr>
          <p:cNvGrpSpPr/>
          <p:nvPr/>
        </p:nvGrpSpPr>
        <p:grpSpPr>
          <a:xfrm>
            <a:off x="8958263" y="2427988"/>
            <a:ext cx="1442157" cy="1430519"/>
            <a:chOff x="-213245" y="0"/>
            <a:chExt cx="2425474" cy="2409678"/>
          </a:xfrm>
        </p:grpSpPr>
        <p:cxnSp>
          <p:nvCxnSpPr>
            <p:cNvPr id="68" name="Gerader Verbinder 8">
              <a:extLst>
                <a:ext uri="{FF2B5EF4-FFF2-40B4-BE49-F238E27FC236}">
                  <a16:creationId xmlns:a16="http://schemas.microsoft.com/office/drawing/2014/main" xmlns="" id="{87FDB6A1-7A17-4A5E-834F-E6B65B630879}"/>
                </a:ext>
              </a:extLst>
            </p:cNvPr>
            <p:cNvCxnSpPr/>
            <p:nvPr/>
          </p:nvCxnSpPr>
          <p:spPr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Bogen 68">
              <a:extLst>
                <a:ext uri="{FF2B5EF4-FFF2-40B4-BE49-F238E27FC236}">
                  <a16:creationId xmlns:a16="http://schemas.microsoft.com/office/drawing/2014/main" xmlns="" id="{12074A23-452C-4A42-ABBB-0098025B9F72}"/>
                </a:ext>
              </a:extLst>
            </p:cNvPr>
            <p:cNvSpPr/>
            <p:nvPr/>
          </p:nvSpPr>
          <p:spPr>
            <a:xfrm>
              <a:off x="489625" y="0"/>
              <a:ext cx="172204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70" name="Gerader Verbinder 10">
              <a:extLst>
                <a:ext uri="{FF2B5EF4-FFF2-40B4-BE49-F238E27FC236}">
                  <a16:creationId xmlns:a16="http://schemas.microsoft.com/office/drawing/2014/main" xmlns="" id="{AF34E269-2785-4D64-92D6-E40E66FA32CD}"/>
                </a:ext>
              </a:extLst>
            </p:cNvPr>
            <p:cNvCxnSpPr/>
            <p:nvPr/>
          </p:nvCxnSpPr>
          <p:spPr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Rechteck 70"/>
          <p:cNvSpPr/>
          <p:nvPr/>
        </p:nvSpPr>
        <p:spPr>
          <a:xfrm rot="5400000">
            <a:off x="7658100" y="1857375"/>
            <a:ext cx="1428750" cy="12001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Station 3</a:t>
            </a:r>
            <a:endParaRPr lang="de-DE" dirty="0"/>
          </a:p>
        </p:txBody>
      </p:sp>
      <p:cxnSp>
        <p:nvCxnSpPr>
          <p:cNvPr id="72" name="Gerader Verbinder 16">
            <a:extLst>
              <a:ext uri="{FF2B5EF4-FFF2-40B4-BE49-F238E27FC236}">
                <a16:creationId xmlns:a16="http://schemas.microsoft.com/office/drawing/2014/main" xmlns="" id="{8774499A-A50F-4B19-A5A2-47F2D04A907E}"/>
              </a:ext>
            </a:extLst>
          </p:cNvPr>
          <p:cNvCxnSpPr>
            <a:cxnSpLocks/>
          </p:cNvCxnSpPr>
          <p:nvPr/>
        </p:nvCxnSpPr>
        <p:spPr>
          <a:xfrm flipH="1">
            <a:off x="11710990" y="5272088"/>
            <a:ext cx="1504948" cy="9525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76" name="Gerader Verbinder 16">
            <a:extLst>
              <a:ext uri="{FF2B5EF4-FFF2-40B4-BE49-F238E27FC236}">
                <a16:creationId xmlns:a16="http://schemas.microsoft.com/office/drawing/2014/main" xmlns="" id="{8774499A-A50F-4B19-A5A2-47F2D04A907E}"/>
              </a:ext>
            </a:extLst>
          </p:cNvPr>
          <p:cNvCxnSpPr>
            <a:cxnSpLocks/>
            <a:endCxn id="84" idx="1"/>
          </p:cNvCxnSpPr>
          <p:nvPr/>
        </p:nvCxnSpPr>
        <p:spPr>
          <a:xfrm>
            <a:off x="8743951" y="6943726"/>
            <a:ext cx="3784930" cy="47092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grpSp>
        <p:nvGrpSpPr>
          <p:cNvPr id="78" name="Gruppieren 77">
            <a:extLst>
              <a:ext uri="{FF2B5EF4-FFF2-40B4-BE49-F238E27FC236}">
                <a16:creationId xmlns:a16="http://schemas.microsoft.com/office/drawing/2014/main" xmlns="" id="{BE88869B-C0BE-4A41-B257-C71597887ED8}"/>
              </a:ext>
            </a:extLst>
          </p:cNvPr>
          <p:cNvGrpSpPr/>
          <p:nvPr/>
        </p:nvGrpSpPr>
        <p:grpSpPr>
          <a:xfrm rot="5400000">
            <a:off x="13766864" y="7030137"/>
            <a:ext cx="1353085" cy="360045"/>
            <a:chOff x="1575132" y="757657"/>
            <a:chExt cx="914400" cy="360045"/>
          </a:xfrm>
        </p:grpSpPr>
        <p:sp>
          <p:nvSpPr>
            <p:cNvPr id="79" name="AutoShape 3">
              <a:extLst>
                <a:ext uri="{FF2B5EF4-FFF2-40B4-BE49-F238E27FC236}">
                  <a16:creationId xmlns:a16="http://schemas.microsoft.com/office/drawing/2014/main" xmlns="" id="{84556115-9CE5-4543-8303-4B831FF30E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5132" y="757657"/>
              <a:ext cx="914400" cy="360045"/>
            </a:xfrm>
            <a:prstGeom prst="roundRect">
              <a:avLst>
                <a:gd name="adj" fmla="val 20000"/>
              </a:avLst>
            </a:prstGeom>
            <a:noFill/>
            <a:ln w="3240" cap="sq">
              <a:solidFill>
                <a:srgbClr val="BFBFB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80" name="Line 190">
              <a:extLst>
                <a:ext uri="{FF2B5EF4-FFF2-40B4-BE49-F238E27FC236}">
                  <a16:creationId xmlns:a16="http://schemas.microsoft.com/office/drawing/2014/main" xmlns="" id="{92F052DC-83AA-46E7-84BC-22AA9F8E25D8}"/>
                </a:ext>
              </a:extLst>
            </p:cNvPr>
            <p:cNvCxnSpPr>
              <a:cxnSpLocks noChangeShapeType="1"/>
              <a:endCxn id="79" idx="3"/>
            </p:cNvCxnSpPr>
            <p:nvPr/>
          </p:nvCxnSpPr>
          <p:spPr bwMode="auto">
            <a:xfrm>
              <a:off x="1575132" y="937679"/>
              <a:ext cx="914400" cy="1"/>
            </a:xfrm>
            <a:prstGeom prst="line">
              <a:avLst/>
            </a:prstGeom>
            <a:noFill/>
            <a:ln w="17964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82" name="Rechteck 81"/>
          <p:cNvSpPr/>
          <p:nvPr/>
        </p:nvSpPr>
        <p:spPr>
          <a:xfrm>
            <a:off x="6457950" y="3614737"/>
            <a:ext cx="3271838" cy="2428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83" name="Gruppieren 82">
            <a:extLst>
              <a:ext uri="{FF2B5EF4-FFF2-40B4-BE49-F238E27FC236}">
                <a16:creationId xmlns:a16="http://schemas.microsoft.com/office/drawing/2014/main" xmlns="" id="{BE88869B-C0BE-4A41-B257-C71597887ED8}"/>
              </a:ext>
            </a:extLst>
          </p:cNvPr>
          <p:cNvGrpSpPr/>
          <p:nvPr/>
        </p:nvGrpSpPr>
        <p:grpSpPr>
          <a:xfrm>
            <a:off x="12528881" y="6810795"/>
            <a:ext cx="914400" cy="360045"/>
            <a:chOff x="1575132" y="757657"/>
            <a:chExt cx="914400" cy="360045"/>
          </a:xfrm>
        </p:grpSpPr>
        <p:sp>
          <p:nvSpPr>
            <p:cNvPr id="84" name="AutoShape 3">
              <a:extLst>
                <a:ext uri="{FF2B5EF4-FFF2-40B4-BE49-F238E27FC236}">
                  <a16:creationId xmlns:a16="http://schemas.microsoft.com/office/drawing/2014/main" xmlns="" id="{84556115-9CE5-4543-8303-4B831FF30E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5132" y="757657"/>
              <a:ext cx="914400" cy="360045"/>
            </a:xfrm>
            <a:prstGeom prst="roundRect">
              <a:avLst>
                <a:gd name="adj" fmla="val 20000"/>
              </a:avLst>
            </a:prstGeom>
            <a:noFill/>
            <a:ln w="3240" cap="sq">
              <a:solidFill>
                <a:srgbClr val="BFBFB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85" name="Line 190">
              <a:extLst>
                <a:ext uri="{FF2B5EF4-FFF2-40B4-BE49-F238E27FC236}">
                  <a16:creationId xmlns:a16="http://schemas.microsoft.com/office/drawing/2014/main" xmlns="" id="{92F052DC-83AA-46E7-84BC-22AA9F8E25D8}"/>
                </a:ext>
              </a:extLst>
            </p:cNvPr>
            <p:cNvCxnSpPr>
              <a:cxnSpLocks noChangeShapeType="1"/>
              <a:endCxn id="84" idx="3"/>
            </p:cNvCxnSpPr>
            <p:nvPr/>
          </p:nvCxnSpPr>
          <p:spPr bwMode="auto">
            <a:xfrm>
              <a:off x="1575132" y="937679"/>
              <a:ext cx="914400" cy="1"/>
            </a:xfrm>
            <a:prstGeom prst="line">
              <a:avLst/>
            </a:prstGeom>
            <a:noFill/>
            <a:ln w="17964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86" name="Gruppieren 85">
            <a:extLst>
              <a:ext uri="{FF2B5EF4-FFF2-40B4-BE49-F238E27FC236}">
                <a16:creationId xmlns:a16="http://schemas.microsoft.com/office/drawing/2014/main" xmlns="" id="{BE88869B-C0BE-4A41-B257-C71597887ED8}"/>
              </a:ext>
            </a:extLst>
          </p:cNvPr>
          <p:cNvGrpSpPr/>
          <p:nvPr/>
        </p:nvGrpSpPr>
        <p:grpSpPr>
          <a:xfrm>
            <a:off x="6629400" y="8777707"/>
            <a:ext cx="3808744" cy="360045"/>
            <a:chOff x="1575132" y="757657"/>
            <a:chExt cx="914400" cy="360045"/>
          </a:xfrm>
        </p:grpSpPr>
        <p:sp>
          <p:nvSpPr>
            <p:cNvPr id="87" name="AutoShape 3">
              <a:extLst>
                <a:ext uri="{FF2B5EF4-FFF2-40B4-BE49-F238E27FC236}">
                  <a16:creationId xmlns:a16="http://schemas.microsoft.com/office/drawing/2014/main" xmlns="" id="{84556115-9CE5-4543-8303-4B831FF30E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5132" y="757657"/>
              <a:ext cx="914400" cy="360045"/>
            </a:xfrm>
            <a:prstGeom prst="roundRect">
              <a:avLst>
                <a:gd name="adj" fmla="val 20000"/>
              </a:avLst>
            </a:prstGeom>
            <a:noFill/>
            <a:ln w="3240" cap="sq">
              <a:solidFill>
                <a:srgbClr val="BFBFB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88" name="Line 190">
              <a:extLst>
                <a:ext uri="{FF2B5EF4-FFF2-40B4-BE49-F238E27FC236}">
                  <a16:creationId xmlns:a16="http://schemas.microsoft.com/office/drawing/2014/main" xmlns="" id="{92F052DC-83AA-46E7-84BC-22AA9F8E25D8}"/>
                </a:ext>
              </a:extLst>
            </p:cNvPr>
            <p:cNvCxnSpPr>
              <a:cxnSpLocks noChangeShapeType="1"/>
              <a:endCxn id="87" idx="3"/>
            </p:cNvCxnSpPr>
            <p:nvPr/>
          </p:nvCxnSpPr>
          <p:spPr bwMode="auto">
            <a:xfrm>
              <a:off x="1575132" y="937679"/>
              <a:ext cx="914400" cy="1"/>
            </a:xfrm>
            <a:prstGeom prst="line">
              <a:avLst/>
            </a:prstGeom>
            <a:noFill/>
            <a:ln w="17964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89" name="Gruppieren 88">
            <a:extLst>
              <a:ext uri="{FF2B5EF4-FFF2-40B4-BE49-F238E27FC236}">
                <a16:creationId xmlns:a16="http://schemas.microsoft.com/office/drawing/2014/main" xmlns="" id="{BE88869B-C0BE-4A41-B257-C71597887ED8}"/>
              </a:ext>
            </a:extLst>
          </p:cNvPr>
          <p:cNvGrpSpPr/>
          <p:nvPr/>
        </p:nvGrpSpPr>
        <p:grpSpPr>
          <a:xfrm>
            <a:off x="5872163" y="6767932"/>
            <a:ext cx="2870532" cy="360045"/>
            <a:chOff x="1575132" y="757657"/>
            <a:chExt cx="914400" cy="360045"/>
          </a:xfrm>
        </p:grpSpPr>
        <p:sp>
          <p:nvSpPr>
            <p:cNvPr id="90" name="AutoShape 3">
              <a:extLst>
                <a:ext uri="{FF2B5EF4-FFF2-40B4-BE49-F238E27FC236}">
                  <a16:creationId xmlns:a16="http://schemas.microsoft.com/office/drawing/2014/main" xmlns="" id="{84556115-9CE5-4543-8303-4B831FF30E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5132" y="757657"/>
              <a:ext cx="914400" cy="360045"/>
            </a:xfrm>
            <a:prstGeom prst="roundRect">
              <a:avLst>
                <a:gd name="adj" fmla="val 20000"/>
              </a:avLst>
            </a:prstGeom>
            <a:noFill/>
            <a:ln w="3240" cap="sq">
              <a:solidFill>
                <a:srgbClr val="BFBFB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91" name="Line 190">
              <a:extLst>
                <a:ext uri="{FF2B5EF4-FFF2-40B4-BE49-F238E27FC236}">
                  <a16:creationId xmlns:a16="http://schemas.microsoft.com/office/drawing/2014/main" xmlns="" id="{92F052DC-83AA-46E7-84BC-22AA9F8E25D8}"/>
                </a:ext>
              </a:extLst>
            </p:cNvPr>
            <p:cNvCxnSpPr>
              <a:cxnSpLocks noChangeShapeType="1"/>
              <a:endCxn id="90" idx="3"/>
            </p:cNvCxnSpPr>
            <p:nvPr/>
          </p:nvCxnSpPr>
          <p:spPr bwMode="auto">
            <a:xfrm>
              <a:off x="1575132" y="937679"/>
              <a:ext cx="914400" cy="1"/>
            </a:xfrm>
            <a:prstGeom prst="line">
              <a:avLst/>
            </a:prstGeom>
            <a:noFill/>
            <a:ln w="17964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92" name="Gruppieren 91">
            <a:extLst>
              <a:ext uri="{FF2B5EF4-FFF2-40B4-BE49-F238E27FC236}">
                <a16:creationId xmlns:a16="http://schemas.microsoft.com/office/drawing/2014/main" xmlns="" id="{6496CC11-0C04-4C9A-A8DF-C63516B27D24}"/>
              </a:ext>
            </a:extLst>
          </p:cNvPr>
          <p:cNvGrpSpPr/>
          <p:nvPr/>
        </p:nvGrpSpPr>
        <p:grpSpPr>
          <a:xfrm rot="10800000">
            <a:off x="365830" y="7080949"/>
            <a:ext cx="1148644" cy="1430519"/>
            <a:chOff x="-213245" y="0"/>
            <a:chExt cx="2425474" cy="2409678"/>
          </a:xfrm>
        </p:grpSpPr>
        <p:cxnSp>
          <p:nvCxnSpPr>
            <p:cNvPr id="93" name="Gerader Verbinder 8">
              <a:extLst>
                <a:ext uri="{FF2B5EF4-FFF2-40B4-BE49-F238E27FC236}">
                  <a16:creationId xmlns:a16="http://schemas.microsoft.com/office/drawing/2014/main" xmlns="" id="{87FDB6A1-7A17-4A5E-834F-E6B65B630879}"/>
                </a:ext>
              </a:extLst>
            </p:cNvPr>
            <p:cNvCxnSpPr/>
            <p:nvPr/>
          </p:nvCxnSpPr>
          <p:spPr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Bogen 93">
              <a:extLst>
                <a:ext uri="{FF2B5EF4-FFF2-40B4-BE49-F238E27FC236}">
                  <a16:creationId xmlns:a16="http://schemas.microsoft.com/office/drawing/2014/main" xmlns="" id="{12074A23-452C-4A42-ABBB-0098025B9F72}"/>
                </a:ext>
              </a:extLst>
            </p:cNvPr>
            <p:cNvSpPr/>
            <p:nvPr/>
          </p:nvSpPr>
          <p:spPr>
            <a:xfrm>
              <a:off x="489625" y="0"/>
              <a:ext cx="172204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95" name="Gerader Verbinder 10">
              <a:extLst>
                <a:ext uri="{FF2B5EF4-FFF2-40B4-BE49-F238E27FC236}">
                  <a16:creationId xmlns:a16="http://schemas.microsoft.com/office/drawing/2014/main" xmlns="" id="{AF34E269-2785-4D64-92D6-E40E66FA32CD}"/>
                </a:ext>
              </a:extLst>
            </p:cNvPr>
            <p:cNvCxnSpPr/>
            <p:nvPr/>
          </p:nvCxnSpPr>
          <p:spPr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6" name="Rechteck 95"/>
          <p:cNvSpPr/>
          <p:nvPr/>
        </p:nvSpPr>
        <p:spPr>
          <a:xfrm rot="5400000">
            <a:off x="13139737" y="9282113"/>
            <a:ext cx="1428750" cy="12001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Ziel</a:t>
            </a:r>
            <a:endParaRPr lang="de-DE" dirty="0"/>
          </a:p>
        </p:txBody>
      </p:sp>
      <p:grpSp>
        <p:nvGrpSpPr>
          <p:cNvPr id="97" name="Gruppieren 96">
            <a:extLst>
              <a:ext uri="{FF2B5EF4-FFF2-40B4-BE49-F238E27FC236}">
                <a16:creationId xmlns:a16="http://schemas.microsoft.com/office/drawing/2014/main" xmlns="" id="{BE88869B-C0BE-4A41-B257-C71597887ED8}"/>
              </a:ext>
            </a:extLst>
          </p:cNvPr>
          <p:cNvGrpSpPr/>
          <p:nvPr/>
        </p:nvGrpSpPr>
        <p:grpSpPr>
          <a:xfrm>
            <a:off x="257175" y="2495969"/>
            <a:ext cx="2684794" cy="360045"/>
            <a:chOff x="1575132" y="757657"/>
            <a:chExt cx="914400" cy="360045"/>
          </a:xfrm>
        </p:grpSpPr>
        <p:sp>
          <p:nvSpPr>
            <p:cNvPr id="98" name="AutoShape 3">
              <a:extLst>
                <a:ext uri="{FF2B5EF4-FFF2-40B4-BE49-F238E27FC236}">
                  <a16:creationId xmlns:a16="http://schemas.microsoft.com/office/drawing/2014/main" xmlns="" id="{84556115-9CE5-4543-8303-4B831FF30E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5132" y="757657"/>
              <a:ext cx="914400" cy="360045"/>
            </a:xfrm>
            <a:prstGeom prst="roundRect">
              <a:avLst>
                <a:gd name="adj" fmla="val 20000"/>
              </a:avLst>
            </a:prstGeom>
            <a:noFill/>
            <a:ln w="3240" cap="sq">
              <a:solidFill>
                <a:srgbClr val="BFBFB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99" name="Line 190">
              <a:extLst>
                <a:ext uri="{FF2B5EF4-FFF2-40B4-BE49-F238E27FC236}">
                  <a16:creationId xmlns:a16="http://schemas.microsoft.com/office/drawing/2014/main" xmlns="" id="{92F052DC-83AA-46E7-84BC-22AA9F8E25D8}"/>
                </a:ext>
              </a:extLst>
            </p:cNvPr>
            <p:cNvCxnSpPr>
              <a:cxnSpLocks noChangeShapeType="1"/>
              <a:endCxn id="98" idx="3"/>
            </p:cNvCxnSpPr>
            <p:nvPr/>
          </p:nvCxnSpPr>
          <p:spPr bwMode="auto">
            <a:xfrm>
              <a:off x="1575132" y="937679"/>
              <a:ext cx="914400" cy="1"/>
            </a:xfrm>
            <a:prstGeom prst="line">
              <a:avLst/>
            </a:prstGeom>
            <a:noFill/>
            <a:ln w="17964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00" name="Gruppieren 99">
            <a:extLst>
              <a:ext uri="{FF2B5EF4-FFF2-40B4-BE49-F238E27FC236}">
                <a16:creationId xmlns:a16="http://schemas.microsoft.com/office/drawing/2014/main" xmlns="" id="{BE88869B-C0BE-4A41-B257-C71597887ED8}"/>
              </a:ext>
            </a:extLst>
          </p:cNvPr>
          <p:cNvGrpSpPr/>
          <p:nvPr/>
        </p:nvGrpSpPr>
        <p:grpSpPr>
          <a:xfrm>
            <a:off x="1441783" y="4367632"/>
            <a:ext cx="1930068" cy="360045"/>
            <a:chOff x="1575132" y="757657"/>
            <a:chExt cx="914400" cy="360045"/>
          </a:xfrm>
        </p:grpSpPr>
        <p:sp>
          <p:nvSpPr>
            <p:cNvPr id="101" name="AutoShape 3">
              <a:extLst>
                <a:ext uri="{FF2B5EF4-FFF2-40B4-BE49-F238E27FC236}">
                  <a16:creationId xmlns:a16="http://schemas.microsoft.com/office/drawing/2014/main" xmlns="" id="{84556115-9CE5-4543-8303-4B831FF30E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5132" y="757657"/>
              <a:ext cx="914400" cy="360045"/>
            </a:xfrm>
            <a:prstGeom prst="roundRect">
              <a:avLst>
                <a:gd name="adj" fmla="val 20000"/>
              </a:avLst>
            </a:prstGeom>
            <a:noFill/>
            <a:ln w="3240" cap="sq">
              <a:solidFill>
                <a:srgbClr val="BFBFB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02" name="Line 190">
              <a:extLst>
                <a:ext uri="{FF2B5EF4-FFF2-40B4-BE49-F238E27FC236}">
                  <a16:creationId xmlns:a16="http://schemas.microsoft.com/office/drawing/2014/main" xmlns="" id="{92F052DC-83AA-46E7-84BC-22AA9F8E25D8}"/>
                </a:ext>
              </a:extLst>
            </p:cNvPr>
            <p:cNvCxnSpPr>
              <a:cxnSpLocks noChangeShapeType="1"/>
              <a:endCxn id="101" idx="3"/>
            </p:cNvCxnSpPr>
            <p:nvPr/>
          </p:nvCxnSpPr>
          <p:spPr bwMode="auto">
            <a:xfrm>
              <a:off x="1575132" y="937679"/>
              <a:ext cx="914400" cy="1"/>
            </a:xfrm>
            <a:prstGeom prst="line">
              <a:avLst/>
            </a:prstGeom>
            <a:noFill/>
            <a:ln w="17964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106" name="Rechteck 105"/>
          <p:cNvSpPr/>
          <p:nvPr/>
        </p:nvSpPr>
        <p:spPr>
          <a:xfrm rot="5400000">
            <a:off x="1366837" y="8039100"/>
            <a:ext cx="1428750" cy="12001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Station 4</a:t>
            </a:r>
            <a:endParaRPr lang="de-DE" dirty="0"/>
          </a:p>
        </p:txBody>
      </p:sp>
      <p:grpSp>
        <p:nvGrpSpPr>
          <p:cNvPr id="107" name="Gruppieren 106">
            <a:extLst>
              <a:ext uri="{FF2B5EF4-FFF2-40B4-BE49-F238E27FC236}">
                <a16:creationId xmlns:a16="http://schemas.microsoft.com/office/drawing/2014/main" xmlns="" id="{BE88869B-C0BE-4A41-B257-C71597887ED8}"/>
              </a:ext>
            </a:extLst>
          </p:cNvPr>
          <p:cNvGrpSpPr/>
          <p:nvPr/>
        </p:nvGrpSpPr>
        <p:grpSpPr>
          <a:xfrm rot="5400000">
            <a:off x="2301146" y="5879995"/>
            <a:ext cx="3881971" cy="360045"/>
            <a:chOff x="1575132" y="757657"/>
            <a:chExt cx="914400" cy="360045"/>
          </a:xfrm>
        </p:grpSpPr>
        <p:sp>
          <p:nvSpPr>
            <p:cNvPr id="108" name="AutoShape 3">
              <a:extLst>
                <a:ext uri="{FF2B5EF4-FFF2-40B4-BE49-F238E27FC236}">
                  <a16:creationId xmlns:a16="http://schemas.microsoft.com/office/drawing/2014/main" xmlns="" id="{84556115-9CE5-4543-8303-4B831FF30E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5132" y="757657"/>
              <a:ext cx="914400" cy="360045"/>
            </a:xfrm>
            <a:prstGeom prst="roundRect">
              <a:avLst>
                <a:gd name="adj" fmla="val 20000"/>
              </a:avLst>
            </a:prstGeom>
            <a:noFill/>
            <a:ln w="3240" cap="sq">
              <a:solidFill>
                <a:srgbClr val="BFBFB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09" name="Line 190">
              <a:extLst>
                <a:ext uri="{FF2B5EF4-FFF2-40B4-BE49-F238E27FC236}">
                  <a16:creationId xmlns:a16="http://schemas.microsoft.com/office/drawing/2014/main" xmlns="" id="{92F052DC-83AA-46E7-84BC-22AA9F8E25D8}"/>
                </a:ext>
              </a:extLst>
            </p:cNvPr>
            <p:cNvCxnSpPr>
              <a:cxnSpLocks noChangeShapeType="1"/>
              <a:endCxn id="108" idx="3"/>
            </p:cNvCxnSpPr>
            <p:nvPr/>
          </p:nvCxnSpPr>
          <p:spPr bwMode="auto">
            <a:xfrm>
              <a:off x="1575132" y="937679"/>
              <a:ext cx="914400" cy="1"/>
            </a:xfrm>
            <a:prstGeom prst="line">
              <a:avLst/>
            </a:prstGeom>
            <a:noFill/>
            <a:ln w="17964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10" name="Gruppieren 109">
            <a:extLst>
              <a:ext uri="{FF2B5EF4-FFF2-40B4-BE49-F238E27FC236}">
                <a16:creationId xmlns:a16="http://schemas.microsoft.com/office/drawing/2014/main" xmlns="" id="{6496CC11-0C04-4C9A-A8DF-C63516B27D24}"/>
              </a:ext>
            </a:extLst>
          </p:cNvPr>
          <p:cNvGrpSpPr/>
          <p:nvPr/>
        </p:nvGrpSpPr>
        <p:grpSpPr>
          <a:xfrm rot="5400000">
            <a:off x="4791074" y="8091486"/>
            <a:ext cx="1314451" cy="781050"/>
            <a:chOff x="-213245" y="0"/>
            <a:chExt cx="2425474" cy="2409678"/>
          </a:xfrm>
        </p:grpSpPr>
        <p:cxnSp>
          <p:nvCxnSpPr>
            <p:cNvPr id="111" name="Gerader Verbinder 8">
              <a:extLst>
                <a:ext uri="{FF2B5EF4-FFF2-40B4-BE49-F238E27FC236}">
                  <a16:creationId xmlns:a16="http://schemas.microsoft.com/office/drawing/2014/main" xmlns="" id="{87FDB6A1-7A17-4A5E-834F-E6B65B630879}"/>
                </a:ext>
              </a:extLst>
            </p:cNvPr>
            <p:cNvCxnSpPr/>
            <p:nvPr/>
          </p:nvCxnSpPr>
          <p:spPr>
            <a:xfrm rot="10800000">
              <a:off x="-213245" y="0"/>
              <a:ext cx="1631144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Bogen 111">
              <a:extLst>
                <a:ext uri="{FF2B5EF4-FFF2-40B4-BE49-F238E27FC236}">
                  <a16:creationId xmlns:a16="http://schemas.microsoft.com/office/drawing/2014/main" xmlns="" id="{12074A23-452C-4A42-ABBB-0098025B9F72}"/>
                </a:ext>
              </a:extLst>
            </p:cNvPr>
            <p:cNvSpPr/>
            <p:nvPr/>
          </p:nvSpPr>
          <p:spPr>
            <a:xfrm>
              <a:off x="489625" y="0"/>
              <a:ext cx="172204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113" name="Gerader Verbinder 10">
              <a:extLst>
                <a:ext uri="{FF2B5EF4-FFF2-40B4-BE49-F238E27FC236}">
                  <a16:creationId xmlns:a16="http://schemas.microsoft.com/office/drawing/2014/main" xmlns="" id="{AF34E269-2785-4D64-92D6-E40E66FA32CD}"/>
                </a:ext>
              </a:extLst>
            </p:cNvPr>
            <p:cNvCxnSpPr/>
            <p:nvPr/>
          </p:nvCxnSpPr>
          <p:spPr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4" name="Gruppieren 113">
            <a:extLst>
              <a:ext uri="{FF2B5EF4-FFF2-40B4-BE49-F238E27FC236}">
                <a16:creationId xmlns:a16="http://schemas.microsoft.com/office/drawing/2014/main" xmlns="" id="{6496CC11-0C04-4C9A-A8DF-C63516B27D24}"/>
              </a:ext>
            </a:extLst>
          </p:cNvPr>
          <p:cNvGrpSpPr/>
          <p:nvPr/>
        </p:nvGrpSpPr>
        <p:grpSpPr>
          <a:xfrm rot="10800000">
            <a:off x="4240123" y="7983446"/>
            <a:ext cx="817652" cy="1159053"/>
            <a:chOff x="-213245" y="0"/>
            <a:chExt cx="2425474" cy="2409678"/>
          </a:xfrm>
        </p:grpSpPr>
        <p:cxnSp>
          <p:nvCxnSpPr>
            <p:cNvPr id="115" name="Gerader Verbinder 8">
              <a:extLst>
                <a:ext uri="{FF2B5EF4-FFF2-40B4-BE49-F238E27FC236}">
                  <a16:creationId xmlns:a16="http://schemas.microsoft.com/office/drawing/2014/main" xmlns="" id="{87FDB6A1-7A17-4A5E-834F-E6B65B630879}"/>
                </a:ext>
              </a:extLst>
            </p:cNvPr>
            <p:cNvCxnSpPr/>
            <p:nvPr/>
          </p:nvCxnSpPr>
          <p:spPr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Bogen 115">
              <a:extLst>
                <a:ext uri="{FF2B5EF4-FFF2-40B4-BE49-F238E27FC236}">
                  <a16:creationId xmlns:a16="http://schemas.microsoft.com/office/drawing/2014/main" xmlns="" id="{12074A23-452C-4A42-ABBB-0098025B9F72}"/>
                </a:ext>
              </a:extLst>
            </p:cNvPr>
            <p:cNvSpPr/>
            <p:nvPr/>
          </p:nvSpPr>
          <p:spPr>
            <a:xfrm>
              <a:off x="489625" y="0"/>
              <a:ext cx="172204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117" name="Gerader Verbinder 10">
              <a:extLst>
                <a:ext uri="{FF2B5EF4-FFF2-40B4-BE49-F238E27FC236}">
                  <a16:creationId xmlns:a16="http://schemas.microsoft.com/office/drawing/2014/main" xmlns="" id="{AF34E269-2785-4D64-92D6-E40E66FA32CD}"/>
                </a:ext>
              </a:extLst>
            </p:cNvPr>
            <p:cNvCxnSpPr/>
            <p:nvPr/>
          </p:nvCxnSpPr>
          <p:spPr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8" name="Gruppieren 117">
            <a:extLst>
              <a:ext uri="{FF2B5EF4-FFF2-40B4-BE49-F238E27FC236}">
                <a16:creationId xmlns:a16="http://schemas.microsoft.com/office/drawing/2014/main" xmlns="" id="{BE88869B-C0BE-4A41-B257-C71597887ED8}"/>
              </a:ext>
            </a:extLst>
          </p:cNvPr>
          <p:cNvGrpSpPr/>
          <p:nvPr/>
        </p:nvGrpSpPr>
        <p:grpSpPr>
          <a:xfrm rot="5400000">
            <a:off x="5356557" y="2495970"/>
            <a:ext cx="914400" cy="360045"/>
            <a:chOff x="1575132" y="757657"/>
            <a:chExt cx="914400" cy="360045"/>
          </a:xfrm>
        </p:grpSpPr>
        <p:sp>
          <p:nvSpPr>
            <p:cNvPr id="119" name="AutoShape 3">
              <a:extLst>
                <a:ext uri="{FF2B5EF4-FFF2-40B4-BE49-F238E27FC236}">
                  <a16:creationId xmlns:a16="http://schemas.microsoft.com/office/drawing/2014/main" xmlns="" id="{84556115-9CE5-4543-8303-4B831FF30E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5132" y="757657"/>
              <a:ext cx="914400" cy="360045"/>
            </a:xfrm>
            <a:prstGeom prst="roundRect">
              <a:avLst>
                <a:gd name="adj" fmla="val 20000"/>
              </a:avLst>
            </a:prstGeom>
            <a:noFill/>
            <a:ln w="3240" cap="sq">
              <a:solidFill>
                <a:srgbClr val="BFBFB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0" name="Line 190">
              <a:extLst>
                <a:ext uri="{FF2B5EF4-FFF2-40B4-BE49-F238E27FC236}">
                  <a16:creationId xmlns:a16="http://schemas.microsoft.com/office/drawing/2014/main" xmlns="" id="{92F052DC-83AA-46E7-84BC-22AA9F8E25D8}"/>
                </a:ext>
              </a:extLst>
            </p:cNvPr>
            <p:cNvCxnSpPr>
              <a:cxnSpLocks noChangeShapeType="1"/>
              <a:endCxn id="119" idx="3"/>
            </p:cNvCxnSpPr>
            <p:nvPr/>
          </p:nvCxnSpPr>
          <p:spPr bwMode="auto">
            <a:xfrm>
              <a:off x="1575132" y="937679"/>
              <a:ext cx="914400" cy="1"/>
            </a:xfrm>
            <a:prstGeom prst="line">
              <a:avLst/>
            </a:prstGeom>
            <a:noFill/>
            <a:ln w="17964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122" name="Rechteck 121"/>
          <p:cNvSpPr/>
          <p:nvPr/>
        </p:nvSpPr>
        <p:spPr>
          <a:xfrm>
            <a:off x="1157288" y="5414963"/>
            <a:ext cx="2614612" cy="1971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3" name="Rechteck 122"/>
          <p:cNvSpPr/>
          <p:nvPr/>
        </p:nvSpPr>
        <p:spPr>
          <a:xfrm>
            <a:off x="3128963" y="7386638"/>
            <a:ext cx="628650" cy="1971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4" name="Rechteck 123"/>
          <p:cNvSpPr/>
          <p:nvPr/>
        </p:nvSpPr>
        <p:spPr>
          <a:xfrm>
            <a:off x="11244263" y="1671638"/>
            <a:ext cx="3343275" cy="30575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719512" y="10231438"/>
            <a:ext cx="644525" cy="0"/>
            <a:chOff x="113" y="113"/>
            <a:chExt cx="1016" cy="0"/>
          </a:xfrm>
        </p:grpSpPr>
        <p:sp>
          <p:nvSpPr>
            <p:cNvPr id="805" name="Line 412"/>
            <p:cNvSpPr>
              <a:spLocks noChangeShapeType="1"/>
            </p:cNvSpPr>
            <p:nvPr/>
          </p:nv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>
              <a:solidFill>
                <a:srgbClr val="00CC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06" name="Line 413"/>
            <p:cNvSpPr>
              <a:spLocks noChangeShapeType="1"/>
            </p:cNvSpPr>
            <p:nvPr/>
          </p:nv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07" name="Line 414"/>
            <p:cNvSpPr>
              <a:spLocks noChangeShapeType="1"/>
            </p:cNvSpPr>
            <p:nvPr/>
          </p:nv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25" name="Group 411">
            <a:extLst>
              <a:ext uri="{FF2B5EF4-FFF2-40B4-BE49-F238E27FC236}">
                <a16:creationId xmlns:a16="http://schemas.microsoft.com/office/drawing/2014/main" xmlns="" id="{DAEBAFC3-83DD-4C08-92D8-E0B2869CDC10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6629098" y="8958262"/>
            <a:ext cx="414655" cy="14289"/>
            <a:chOff x="-12954" y="-1981622"/>
            <a:chExt cx="653" cy="14289"/>
          </a:xfrm>
        </p:grpSpPr>
        <p:cxnSp>
          <p:nvCxnSpPr>
            <p:cNvPr id="126" name="Line 413">
              <a:extLst>
                <a:ext uri="{FF2B5EF4-FFF2-40B4-BE49-F238E27FC236}">
                  <a16:creationId xmlns:a16="http://schemas.microsoft.com/office/drawing/2014/main" xmlns="" id="{C500528E-11A7-4C10-9140-6A98C94A96E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H="1">
              <a:off x="-12954" y="-1981622"/>
              <a:ext cx="382" cy="14289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27" name="Line 414">
              <a:extLst>
                <a:ext uri="{FF2B5EF4-FFF2-40B4-BE49-F238E27FC236}">
                  <a16:creationId xmlns:a16="http://schemas.microsoft.com/office/drawing/2014/main" xmlns="" id="{DF33EA82-8F32-4E75-9CCE-9BBF2532C54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H="1">
              <a:off x="-12571" y="-1981620"/>
              <a:ext cx="270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28" name="Group 411">
            <a:extLst>
              <a:ext uri="{FF2B5EF4-FFF2-40B4-BE49-F238E27FC236}">
                <a16:creationId xmlns:a16="http://schemas.microsoft.com/office/drawing/2014/main" xmlns="" id="{DAEBAFC3-83DD-4C08-92D8-E0B2869CDC10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228298" y="2657474"/>
            <a:ext cx="414655" cy="14289"/>
            <a:chOff x="-12954" y="-1981622"/>
            <a:chExt cx="653" cy="14289"/>
          </a:xfrm>
        </p:grpSpPr>
        <p:cxnSp>
          <p:nvCxnSpPr>
            <p:cNvPr id="129" name="Line 413">
              <a:extLst>
                <a:ext uri="{FF2B5EF4-FFF2-40B4-BE49-F238E27FC236}">
                  <a16:creationId xmlns:a16="http://schemas.microsoft.com/office/drawing/2014/main" xmlns="" id="{C500528E-11A7-4C10-9140-6A98C94A96E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H="1">
              <a:off x="-12954" y="-1981622"/>
              <a:ext cx="382" cy="14289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30" name="Line 414">
              <a:extLst>
                <a:ext uri="{FF2B5EF4-FFF2-40B4-BE49-F238E27FC236}">
                  <a16:creationId xmlns:a16="http://schemas.microsoft.com/office/drawing/2014/main" xmlns="" id="{DF33EA82-8F32-4E75-9CCE-9BBF2532C54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H="1">
              <a:off x="-12571" y="-1981620"/>
              <a:ext cx="270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31" name="Group 411">
            <a:extLst>
              <a:ext uri="{FF2B5EF4-FFF2-40B4-BE49-F238E27FC236}">
                <a16:creationId xmlns:a16="http://schemas.microsoft.com/office/drawing/2014/main" xmlns="" id="{DAEBAFC3-83DD-4C08-92D8-E0B2869CDC10}"/>
              </a:ext>
            </a:extLst>
          </p:cNvPr>
          <p:cNvGrpSpPr>
            <a:grpSpLocks/>
          </p:cNvGrpSpPr>
          <p:nvPr/>
        </p:nvGrpSpPr>
        <p:grpSpPr bwMode="auto">
          <a:xfrm>
            <a:off x="13029898" y="6986588"/>
            <a:ext cx="414655" cy="14289"/>
            <a:chOff x="-12954" y="-1981622"/>
            <a:chExt cx="653" cy="14289"/>
          </a:xfrm>
        </p:grpSpPr>
        <p:cxnSp>
          <p:nvCxnSpPr>
            <p:cNvPr id="132" name="Line 413">
              <a:extLst>
                <a:ext uri="{FF2B5EF4-FFF2-40B4-BE49-F238E27FC236}">
                  <a16:creationId xmlns:a16="http://schemas.microsoft.com/office/drawing/2014/main" xmlns="" id="{C500528E-11A7-4C10-9140-6A98C94A96E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H="1">
              <a:off x="-12954" y="-1981622"/>
              <a:ext cx="382" cy="14289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33" name="Line 414">
              <a:extLst>
                <a:ext uri="{FF2B5EF4-FFF2-40B4-BE49-F238E27FC236}">
                  <a16:creationId xmlns:a16="http://schemas.microsoft.com/office/drawing/2014/main" xmlns="" id="{DF33EA82-8F32-4E75-9CCE-9BBF2532C54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H="1">
              <a:off x="-12571" y="-1981620"/>
              <a:ext cx="270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34" name="Group 411">
            <a:extLst>
              <a:ext uri="{FF2B5EF4-FFF2-40B4-BE49-F238E27FC236}">
                <a16:creationId xmlns:a16="http://schemas.microsoft.com/office/drawing/2014/main" xmlns="" id="{DAEBAFC3-83DD-4C08-92D8-E0B2869CDC10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5614685" y="2400299"/>
            <a:ext cx="414655" cy="14289"/>
            <a:chOff x="-12954" y="-1981622"/>
            <a:chExt cx="653" cy="14289"/>
          </a:xfrm>
        </p:grpSpPr>
        <p:cxnSp>
          <p:nvCxnSpPr>
            <p:cNvPr id="135" name="Line 413">
              <a:extLst>
                <a:ext uri="{FF2B5EF4-FFF2-40B4-BE49-F238E27FC236}">
                  <a16:creationId xmlns:a16="http://schemas.microsoft.com/office/drawing/2014/main" xmlns="" id="{C500528E-11A7-4C10-9140-6A98C94A96E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H="1">
              <a:off x="-12954" y="-1981622"/>
              <a:ext cx="382" cy="14289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36" name="Line 414">
              <a:extLst>
                <a:ext uri="{FF2B5EF4-FFF2-40B4-BE49-F238E27FC236}">
                  <a16:creationId xmlns:a16="http://schemas.microsoft.com/office/drawing/2014/main" xmlns="" id="{DF33EA82-8F32-4E75-9CCE-9BBF2532C54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H="1">
              <a:off x="-12571" y="-1981620"/>
              <a:ext cx="270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37" name="Group 411">
            <a:extLst>
              <a:ext uri="{FF2B5EF4-FFF2-40B4-BE49-F238E27FC236}">
                <a16:creationId xmlns:a16="http://schemas.microsoft.com/office/drawing/2014/main" xmlns="" id="{DAEBAFC3-83DD-4C08-92D8-E0B2869CDC10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6692595" y="6924141"/>
            <a:ext cx="643255" cy="0"/>
            <a:chOff x="117" y="113"/>
            <a:chExt cx="1013" cy="0"/>
          </a:xfrm>
        </p:grpSpPr>
        <p:cxnSp>
          <p:nvCxnSpPr>
            <p:cNvPr id="138" name="Line 412">
              <a:extLst>
                <a:ext uri="{FF2B5EF4-FFF2-40B4-BE49-F238E27FC236}">
                  <a16:creationId xmlns:a16="http://schemas.microsoft.com/office/drawing/2014/main" xmlns="" id="{480D7A22-83C7-4B9A-8C00-C9FC9535B2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4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39" name="Line 413">
              <a:extLst>
                <a:ext uri="{FF2B5EF4-FFF2-40B4-BE49-F238E27FC236}">
                  <a16:creationId xmlns:a16="http://schemas.microsoft.com/office/drawing/2014/main" xmlns="" id="{C500528E-11A7-4C10-9140-6A98C94A96E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40" name="Line 414">
              <a:extLst>
                <a:ext uri="{FF2B5EF4-FFF2-40B4-BE49-F238E27FC236}">
                  <a16:creationId xmlns:a16="http://schemas.microsoft.com/office/drawing/2014/main" xmlns="" id="{DF33EA82-8F32-4E75-9CCE-9BBF2532C54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5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41" name="Group 411">
            <a:extLst>
              <a:ext uri="{FF2B5EF4-FFF2-40B4-BE49-F238E27FC236}">
                <a16:creationId xmlns:a16="http://schemas.microsoft.com/office/drawing/2014/main" xmlns="" id="{DAEBAFC3-83DD-4C08-92D8-E0B2869CDC10}"/>
              </a:ext>
            </a:extLst>
          </p:cNvPr>
          <p:cNvGrpSpPr>
            <a:grpSpLocks/>
          </p:cNvGrpSpPr>
          <p:nvPr/>
        </p:nvGrpSpPr>
        <p:grpSpPr bwMode="auto">
          <a:xfrm>
            <a:off x="2426984" y="2685517"/>
            <a:ext cx="426720" cy="0"/>
            <a:chOff x="457" y="113"/>
            <a:chExt cx="672" cy="0"/>
          </a:xfrm>
        </p:grpSpPr>
        <p:cxnSp>
          <p:nvCxnSpPr>
            <p:cNvPr id="142" name="Line 412">
              <a:extLst>
                <a:ext uri="{FF2B5EF4-FFF2-40B4-BE49-F238E27FC236}">
                  <a16:creationId xmlns:a16="http://schemas.microsoft.com/office/drawing/2014/main" xmlns="" id="{480D7A22-83C7-4B9A-8C00-C9FC9535B2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43" name="Line 414">
              <a:extLst>
                <a:ext uri="{FF2B5EF4-FFF2-40B4-BE49-F238E27FC236}">
                  <a16:creationId xmlns:a16="http://schemas.microsoft.com/office/drawing/2014/main" xmlns="" id="{DF33EA82-8F32-4E75-9CCE-9BBF2532C54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cxnSp>
        <p:nvCxnSpPr>
          <p:cNvPr id="145" name="Line 412">
            <a:extLst>
              <a:ext uri="{FF2B5EF4-FFF2-40B4-BE49-F238E27FC236}">
                <a16:creationId xmlns:a16="http://schemas.microsoft.com/office/drawing/2014/main" xmlns="" id="{480D7A22-83C7-4B9A-8C00-C9FC9535B21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846084" y="2690280"/>
            <a:ext cx="213360" cy="0"/>
          </a:xfrm>
          <a:prstGeom prst="line">
            <a:avLst/>
          </a:prstGeom>
          <a:noFill/>
          <a:ln w="179640" cap="flat">
            <a:solidFill>
              <a:srgbClr val="00CC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48" name="Group 411">
            <a:extLst>
              <a:ext uri="{FF2B5EF4-FFF2-40B4-BE49-F238E27FC236}">
                <a16:creationId xmlns:a16="http://schemas.microsoft.com/office/drawing/2014/main" xmlns="" id="{DAEBAFC3-83DD-4C08-92D8-E0B2869CDC10}"/>
              </a:ext>
            </a:extLst>
          </p:cNvPr>
          <p:cNvGrpSpPr>
            <a:grpSpLocks/>
          </p:cNvGrpSpPr>
          <p:nvPr/>
        </p:nvGrpSpPr>
        <p:grpSpPr bwMode="auto">
          <a:xfrm rot="165144">
            <a:off x="2966735" y="4552947"/>
            <a:ext cx="414655" cy="14289"/>
            <a:chOff x="-12954" y="-1981622"/>
            <a:chExt cx="653" cy="14289"/>
          </a:xfrm>
        </p:grpSpPr>
        <p:cxnSp>
          <p:nvCxnSpPr>
            <p:cNvPr id="149" name="Line 413">
              <a:extLst>
                <a:ext uri="{FF2B5EF4-FFF2-40B4-BE49-F238E27FC236}">
                  <a16:creationId xmlns:a16="http://schemas.microsoft.com/office/drawing/2014/main" xmlns="" id="{C500528E-11A7-4C10-9140-6A98C94A96E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H="1">
              <a:off x="-12954" y="-1981622"/>
              <a:ext cx="382" cy="14289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50" name="Line 414">
              <a:extLst>
                <a:ext uri="{FF2B5EF4-FFF2-40B4-BE49-F238E27FC236}">
                  <a16:creationId xmlns:a16="http://schemas.microsoft.com/office/drawing/2014/main" xmlns="" id="{DF33EA82-8F32-4E75-9CCE-9BBF2532C54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H="1">
              <a:off x="-12571" y="-1981620"/>
              <a:ext cx="270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51" name="Group 411">
            <a:extLst>
              <a:ext uri="{FF2B5EF4-FFF2-40B4-BE49-F238E27FC236}">
                <a16:creationId xmlns:a16="http://schemas.microsoft.com/office/drawing/2014/main" xmlns="" id="{DAEBAFC3-83DD-4C08-92D8-E0B2869CDC10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3916057" y="7648042"/>
            <a:ext cx="642620" cy="0"/>
            <a:chOff x="117" y="113"/>
            <a:chExt cx="1012" cy="0"/>
          </a:xfrm>
        </p:grpSpPr>
        <p:cxnSp>
          <p:nvCxnSpPr>
            <p:cNvPr id="153" name="Line 413">
              <a:extLst>
                <a:ext uri="{FF2B5EF4-FFF2-40B4-BE49-F238E27FC236}">
                  <a16:creationId xmlns:a16="http://schemas.microsoft.com/office/drawing/2014/main" xmlns="" id="{C500528E-11A7-4C10-9140-6A98C94A96E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54" name="Line 414">
              <a:extLst>
                <a:ext uri="{FF2B5EF4-FFF2-40B4-BE49-F238E27FC236}">
                  <a16:creationId xmlns:a16="http://schemas.microsoft.com/office/drawing/2014/main" xmlns="" id="{DF33EA82-8F32-4E75-9CCE-9BBF2532C54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55" name="Group 411">
            <a:extLst>
              <a:ext uri="{FF2B5EF4-FFF2-40B4-BE49-F238E27FC236}">
                <a16:creationId xmlns:a16="http://schemas.microsoft.com/office/drawing/2014/main" xmlns="" id="{DAEBAFC3-83DD-4C08-92D8-E0B2869CDC10}"/>
              </a:ext>
            </a:extLst>
          </p:cNvPr>
          <p:cNvGrpSpPr>
            <a:grpSpLocks/>
          </p:cNvGrpSpPr>
          <p:nvPr/>
        </p:nvGrpSpPr>
        <p:grpSpPr bwMode="auto">
          <a:xfrm>
            <a:off x="10170808" y="8972017"/>
            <a:ext cx="426720" cy="0"/>
            <a:chOff x="457" y="113"/>
            <a:chExt cx="672" cy="0"/>
          </a:xfrm>
        </p:grpSpPr>
        <p:cxnSp>
          <p:nvCxnSpPr>
            <p:cNvPr id="156" name="Line 412">
              <a:extLst>
                <a:ext uri="{FF2B5EF4-FFF2-40B4-BE49-F238E27FC236}">
                  <a16:creationId xmlns:a16="http://schemas.microsoft.com/office/drawing/2014/main" xmlns="" id="{480D7A22-83C7-4B9A-8C00-C9FC9535B2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58" name="Line 414">
              <a:extLst>
                <a:ext uri="{FF2B5EF4-FFF2-40B4-BE49-F238E27FC236}">
                  <a16:creationId xmlns:a16="http://schemas.microsoft.com/office/drawing/2014/main" xmlns="" id="{DF33EA82-8F32-4E75-9CCE-9BBF2532C54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59" name="Group 411">
            <a:extLst>
              <a:ext uri="{FF2B5EF4-FFF2-40B4-BE49-F238E27FC236}">
                <a16:creationId xmlns:a16="http://schemas.microsoft.com/office/drawing/2014/main" xmlns="" id="{DAEBAFC3-83DD-4C08-92D8-E0B2869CDC10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14237030" y="6881279"/>
            <a:ext cx="412750" cy="0"/>
            <a:chOff x="-197" y="14400"/>
            <a:chExt cx="650" cy="0"/>
          </a:xfrm>
        </p:grpSpPr>
        <p:cxnSp>
          <p:nvCxnSpPr>
            <p:cNvPr id="161" name="Line 413">
              <a:extLst>
                <a:ext uri="{FF2B5EF4-FFF2-40B4-BE49-F238E27FC236}">
                  <a16:creationId xmlns:a16="http://schemas.microsoft.com/office/drawing/2014/main" xmlns="" id="{C500528E-11A7-4C10-9140-6A98C94A96E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7" y="14400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62" name="Line 414">
              <a:extLst>
                <a:ext uri="{FF2B5EF4-FFF2-40B4-BE49-F238E27FC236}">
                  <a16:creationId xmlns:a16="http://schemas.microsoft.com/office/drawing/2014/main" xmlns="" id="{DF33EA82-8F32-4E75-9CCE-9BBF2532C54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-197" y="14400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cxnSp>
        <p:nvCxnSpPr>
          <p:cNvPr id="164" name="Line 414">
            <a:extLst>
              <a:ext uri="{FF2B5EF4-FFF2-40B4-BE49-F238E27FC236}">
                <a16:creationId xmlns:a16="http://schemas.microsoft.com/office/drawing/2014/main" xmlns="" id="{DF33EA82-8F32-4E75-9CCE-9BBF2532C54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4332280" y="7190841"/>
            <a:ext cx="213360" cy="0"/>
          </a:xfrm>
          <a:prstGeom prst="line">
            <a:avLst/>
          </a:prstGeom>
          <a:noFill/>
          <a:ln w="179640" cap="flat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65" name="Line 414">
            <a:extLst>
              <a:ext uri="{FF2B5EF4-FFF2-40B4-BE49-F238E27FC236}">
                <a16:creationId xmlns:a16="http://schemas.microsoft.com/office/drawing/2014/main" xmlns="" id="{DF33EA82-8F32-4E75-9CCE-9BBF2532C54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9993643" y="8952968"/>
            <a:ext cx="213360" cy="0"/>
          </a:xfrm>
          <a:prstGeom prst="line">
            <a:avLst/>
          </a:prstGeom>
          <a:noFill/>
          <a:ln w="179640" cap="flat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67" name="Line 412">
            <a:extLst>
              <a:ext uri="{FF2B5EF4-FFF2-40B4-BE49-F238E27FC236}">
                <a16:creationId xmlns:a16="http://schemas.microsoft.com/office/drawing/2014/main" xmlns="" id="{480D7A22-83C7-4B9A-8C00-C9FC9535B21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0327971" y="10172167"/>
            <a:ext cx="213360" cy="0"/>
          </a:xfrm>
          <a:prstGeom prst="line">
            <a:avLst/>
          </a:prstGeom>
          <a:noFill/>
          <a:ln w="179640" cap="flat">
            <a:solidFill>
              <a:srgbClr val="00CC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70" name="Line 412">
            <a:extLst>
              <a:ext uri="{FF2B5EF4-FFF2-40B4-BE49-F238E27FC236}">
                <a16:creationId xmlns:a16="http://schemas.microsoft.com/office/drawing/2014/main" xmlns="" id="{480D7A22-83C7-4B9A-8C00-C9FC9535B21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0751834" y="10153116"/>
            <a:ext cx="213360" cy="0"/>
          </a:xfrm>
          <a:prstGeom prst="line">
            <a:avLst/>
          </a:prstGeom>
          <a:noFill/>
          <a:ln w="179640" cap="flat">
            <a:solidFill>
              <a:srgbClr val="00CC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71" name="Line 413">
            <a:extLst>
              <a:ext uri="{FF2B5EF4-FFF2-40B4-BE49-F238E27FC236}">
                <a16:creationId xmlns:a16="http://schemas.microsoft.com/office/drawing/2014/main" xmlns="" id="{C500528E-11A7-4C10-9140-6A98C94A96E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243388" y="7758112"/>
            <a:ext cx="1" cy="257174"/>
          </a:xfrm>
          <a:prstGeom prst="line">
            <a:avLst/>
          </a:prstGeom>
          <a:noFill/>
          <a:ln w="179640" cap="flat">
            <a:solidFill>
              <a:srgbClr val="00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80" name="Gerader Verbinder 16">
            <a:extLst>
              <a:ext uri="{FF2B5EF4-FFF2-40B4-BE49-F238E27FC236}">
                <a16:creationId xmlns:a16="http://schemas.microsoft.com/office/drawing/2014/main" xmlns="" id="{8774499A-A50F-4B19-A5A2-47F2D04A907E}"/>
              </a:ext>
            </a:extLst>
          </p:cNvPr>
          <p:cNvCxnSpPr>
            <a:cxnSpLocks/>
          </p:cNvCxnSpPr>
          <p:nvPr/>
        </p:nvCxnSpPr>
        <p:spPr>
          <a:xfrm>
            <a:off x="342900" y="5829300"/>
            <a:ext cx="9525" cy="1266826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87" name="Line 414">
            <a:extLst>
              <a:ext uri="{FF2B5EF4-FFF2-40B4-BE49-F238E27FC236}">
                <a16:creationId xmlns:a16="http://schemas.microsoft.com/office/drawing/2014/main" xmlns="" id="{DF33EA82-8F32-4E75-9CCE-9BBF2532C54C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254013" y="6057684"/>
            <a:ext cx="213360" cy="0"/>
          </a:xfrm>
          <a:prstGeom prst="line">
            <a:avLst/>
          </a:prstGeom>
          <a:noFill/>
          <a:ln w="179640" cap="flat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91" name="Line 413">
            <a:extLst>
              <a:ext uri="{FF2B5EF4-FFF2-40B4-BE49-F238E27FC236}">
                <a16:creationId xmlns:a16="http://schemas.microsoft.com/office/drawing/2014/main" xmlns="" id="{C500528E-11A7-4C10-9140-6A98C94A96E0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249251" y="6266599"/>
            <a:ext cx="213360" cy="0"/>
          </a:xfrm>
          <a:prstGeom prst="line">
            <a:avLst/>
          </a:prstGeom>
          <a:noFill/>
          <a:ln w="179640" cap="flat">
            <a:solidFill>
              <a:srgbClr val="00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95" name="Line 414">
            <a:extLst>
              <a:ext uri="{FF2B5EF4-FFF2-40B4-BE49-F238E27FC236}">
                <a16:creationId xmlns:a16="http://schemas.microsoft.com/office/drawing/2014/main" xmlns="" id="{DF33EA82-8F32-4E75-9CCE-9BBF2532C54C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249251" y="6452971"/>
            <a:ext cx="213360" cy="0"/>
          </a:xfrm>
          <a:prstGeom prst="line">
            <a:avLst/>
          </a:prstGeom>
          <a:noFill/>
          <a:ln w="179640" cap="flat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2" name="Group 2"/>
          <p:cNvGrpSpPr>
            <a:grpSpLocks/>
          </p:cNvGrpSpPr>
          <p:nvPr/>
        </p:nvGrpSpPr>
        <p:grpSpPr bwMode="auto">
          <a:xfrm rot="5400000">
            <a:off x="5505452" y="5537201"/>
            <a:ext cx="644525" cy="0"/>
            <a:chOff x="113" y="113"/>
            <a:chExt cx="1016" cy="0"/>
          </a:xfrm>
        </p:grpSpPr>
        <p:sp>
          <p:nvSpPr>
            <p:cNvPr id="898" name="Line 413"/>
            <p:cNvSpPr>
              <a:spLocks noChangeShapeType="1"/>
            </p:cNvSpPr>
            <p:nvPr/>
          </p:nv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99" name="Line 414"/>
            <p:cNvSpPr>
              <a:spLocks noChangeShapeType="1"/>
            </p:cNvSpPr>
            <p:nvPr/>
          </p:nv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1057" name="Line 413"/>
          <p:cNvSpPr>
            <a:spLocks noChangeShapeType="1"/>
          </p:cNvSpPr>
          <p:nvPr/>
        </p:nvSpPr>
        <p:spPr bwMode="auto">
          <a:xfrm rot="5400000">
            <a:off x="4135225" y="4751601"/>
            <a:ext cx="213150" cy="0"/>
          </a:xfrm>
          <a:prstGeom prst="line">
            <a:avLst/>
          </a:prstGeom>
          <a:noFill/>
          <a:ln w="179640">
            <a:solidFill>
              <a:srgbClr val="00CC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" name="Line 413"/>
          <p:cNvSpPr>
            <a:spLocks noChangeShapeType="1"/>
          </p:cNvSpPr>
          <p:nvPr/>
        </p:nvSpPr>
        <p:spPr bwMode="auto">
          <a:xfrm rot="5400000">
            <a:off x="4135225" y="4294404"/>
            <a:ext cx="213150" cy="0"/>
          </a:xfrm>
          <a:prstGeom prst="line">
            <a:avLst/>
          </a:prstGeom>
          <a:noFill/>
          <a:ln w="179640">
            <a:solidFill>
              <a:srgbClr val="00CC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891709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</Words>
  <Application>Microsoft Office PowerPoint</Application>
  <PresentationFormat>Benutzerdefiniert</PresentationFormat>
  <Paragraphs>3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</vt:lpstr>
      <vt:lpstr>Folie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Fehrmann, Raphael</dc:creator>
  <cp:lastModifiedBy>selinaheilmann@gmx.net</cp:lastModifiedBy>
  <cp:revision>13</cp:revision>
  <dcterms:created xsi:type="dcterms:W3CDTF">2020-12-10T10:49:50Z</dcterms:created>
  <dcterms:modified xsi:type="dcterms:W3CDTF">2020-12-30T09:52:00Z</dcterms:modified>
</cp:coreProperties>
</file>